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7" r:id="rId10"/>
    <p:sldId id="268" r:id="rId11"/>
    <p:sldId id="266" r:id="rId12"/>
    <p:sldId id="263" r:id="rId13"/>
    <p:sldId id="269" r:id="rId14"/>
    <p:sldId id="270" r:id="rId15"/>
    <p:sldId id="271" r:id="rId16"/>
    <p:sldId id="264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1" r:id="rId34"/>
    <p:sldId id="292" r:id="rId35"/>
    <p:sldId id="293" r:id="rId36"/>
    <p:sldId id="294" r:id="rId37"/>
    <p:sldId id="290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2" r:id="rId52"/>
    <p:sldId id="313" r:id="rId53"/>
    <p:sldId id="314" r:id="rId54"/>
    <p:sldId id="315" r:id="rId55"/>
    <p:sldId id="316" r:id="rId56"/>
    <p:sldId id="317" r:id="rId57"/>
    <p:sldId id="321" r:id="rId58"/>
    <p:sldId id="320" r:id="rId59"/>
    <p:sldId id="319" r:id="rId60"/>
    <p:sldId id="318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30" r:id="rId70"/>
    <p:sldId id="331" r:id="rId71"/>
    <p:sldId id="332" r:id="rId72"/>
    <p:sldId id="333" r:id="rId73"/>
    <p:sldId id="334" r:id="rId74"/>
    <p:sldId id="335" r:id="rId75"/>
    <p:sldId id="336" r:id="rId76"/>
    <p:sldId id="372" r:id="rId77"/>
    <p:sldId id="337" r:id="rId78"/>
    <p:sldId id="338" r:id="rId79"/>
    <p:sldId id="339" r:id="rId80"/>
    <p:sldId id="340" r:id="rId81"/>
    <p:sldId id="341" r:id="rId82"/>
    <p:sldId id="342" r:id="rId83"/>
    <p:sldId id="343" r:id="rId84"/>
    <p:sldId id="344" r:id="rId85"/>
    <p:sldId id="345" r:id="rId86"/>
    <p:sldId id="346" r:id="rId87"/>
    <p:sldId id="347" r:id="rId88"/>
    <p:sldId id="348" r:id="rId89"/>
    <p:sldId id="349" r:id="rId90"/>
    <p:sldId id="350" r:id="rId91"/>
    <p:sldId id="351" r:id="rId92"/>
    <p:sldId id="352" r:id="rId93"/>
    <p:sldId id="353" r:id="rId94"/>
    <p:sldId id="354" r:id="rId95"/>
    <p:sldId id="355" r:id="rId96"/>
    <p:sldId id="356" r:id="rId97"/>
    <p:sldId id="357" r:id="rId98"/>
    <p:sldId id="358" r:id="rId99"/>
    <p:sldId id="359" r:id="rId100"/>
    <p:sldId id="360" r:id="rId101"/>
    <p:sldId id="361" r:id="rId102"/>
    <p:sldId id="362" r:id="rId103"/>
    <p:sldId id="369" r:id="rId104"/>
    <p:sldId id="368" r:id="rId105"/>
    <p:sldId id="366" r:id="rId106"/>
    <p:sldId id="365" r:id="rId107"/>
    <p:sldId id="364" r:id="rId108"/>
    <p:sldId id="374" r:id="rId109"/>
    <p:sldId id="370" r:id="rId1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71" d="100"/>
          <a:sy n="71" d="100"/>
        </p:scale>
        <p:origin x="5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7721-FA5A-4E4B-A661-547728C97DEF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25D2-7D7E-42F8-A840-458D453A5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83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7721-FA5A-4E4B-A661-547728C97DEF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25D2-7D7E-42F8-A840-458D453A5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41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7721-FA5A-4E4B-A661-547728C97DEF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25D2-7D7E-42F8-A840-458D453A5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62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7721-FA5A-4E4B-A661-547728C97DEF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25D2-7D7E-42F8-A840-458D453A5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976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7721-FA5A-4E4B-A661-547728C97DEF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25D2-7D7E-42F8-A840-458D453A5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487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7721-FA5A-4E4B-A661-547728C97DEF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25D2-7D7E-42F8-A840-458D453A5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988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7721-FA5A-4E4B-A661-547728C97DEF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25D2-7D7E-42F8-A840-458D453A5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211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7721-FA5A-4E4B-A661-547728C97DEF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25D2-7D7E-42F8-A840-458D453A5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22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7721-FA5A-4E4B-A661-547728C97DEF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25D2-7D7E-42F8-A840-458D453A5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245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7721-FA5A-4E4B-A661-547728C97DEF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25D2-7D7E-42F8-A840-458D453A5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826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7721-FA5A-4E4B-A661-547728C97DEF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25D2-7D7E-42F8-A840-458D453A5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91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27721-FA5A-4E4B-A661-547728C97DEF}" type="datetimeFigureOut">
              <a:rPr lang="ru-RU" smtClean="0"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F25D2-7D7E-42F8-A840-458D453A5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33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mailto:Evgeny.Shirochkin@gmail.com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7698" y="-1552378"/>
            <a:ext cx="13836202" cy="138362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23709" y="2072604"/>
            <a:ext cx="6529590" cy="238760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Распределенная </a:t>
            </a:r>
            <a:r>
              <a:rPr lang="en-US" dirty="0" smtClean="0"/>
              <a:t>frontend-</a:t>
            </a:r>
            <a:r>
              <a:rPr lang="ru-RU" dirty="0" smtClean="0"/>
              <a:t>команда:</a:t>
            </a:r>
            <a:br>
              <a:rPr lang="ru-RU" dirty="0" smtClean="0"/>
            </a:br>
            <a:r>
              <a:rPr lang="ru-RU" dirty="0" smtClean="0"/>
              <a:t>затяни потуже часовые пояса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6439" y="3666431"/>
            <a:ext cx="9144000" cy="699506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354405" y="5590432"/>
            <a:ext cx="4598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Евгений </a:t>
            </a:r>
            <a:r>
              <a:rPr lang="ru-RU" dirty="0" err="1" smtClean="0"/>
              <a:t>Широчкин</a:t>
            </a:r>
            <a:r>
              <a:rPr lang="ru-RU" dirty="0" smtClean="0"/>
              <a:t>, Ренессанс Страхование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756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Свежая кровь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Молодой и талантливый разработчик</a:t>
            </a:r>
            <a:r>
              <a:rPr lang="en-US" dirty="0" smtClean="0"/>
              <a:t> </a:t>
            </a:r>
            <a:r>
              <a:rPr lang="ru-RU" dirty="0" smtClean="0"/>
              <a:t>из Саратова</a:t>
            </a:r>
          </a:p>
          <a:p>
            <a:r>
              <a:rPr lang="ru-RU" dirty="0" smtClean="0"/>
              <a:t>Мало опыта работы в </a:t>
            </a:r>
            <a:r>
              <a:rPr lang="en-US" dirty="0" smtClean="0"/>
              <a:t>Enterprise-</a:t>
            </a:r>
            <a:r>
              <a:rPr lang="ru-RU" dirty="0" smtClean="0"/>
              <a:t>решениях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777" y="206967"/>
            <a:ext cx="2326783" cy="155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1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Часовые пояса: как обратить их себе на пользу?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Если выстроен процесс и нет авралов, обычно нет смысла в тотальной синхронизации графиков работ</a:t>
            </a:r>
          </a:p>
          <a:p>
            <a:r>
              <a:rPr lang="ru-RU" dirty="0" smtClean="0"/>
              <a:t>Если у вас аврал, то человек из Челябинска может поправить баг рано с утра</a:t>
            </a:r>
          </a:p>
        </p:txBody>
      </p:sp>
    </p:spTree>
    <p:extLst>
      <p:ext uri="{BB962C8B-B14F-4D97-AF65-F5344CB8AC3E}">
        <p14:creationId xmlns:p14="http://schemas.microsoft.com/office/powerpoint/2010/main" val="243512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Часовые пояса: как обратить их себе на пользу?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Если выстроен процесс и нет авралов, обычно нет смысла в тотальной синхронизации графиков работ</a:t>
            </a:r>
          </a:p>
          <a:p>
            <a:r>
              <a:rPr lang="ru-RU" dirty="0" smtClean="0"/>
              <a:t>Если у вас аврал, то человек из Челябинска может поправить баг рано с утра</a:t>
            </a:r>
          </a:p>
          <a:p>
            <a:r>
              <a:rPr lang="ru-RU" dirty="0" smtClean="0"/>
              <a:t>Разница во времени может быть даже хороша для людей, которые готовы работать по свободному графику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928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54236" y="471907"/>
            <a:ext cx="1314213" cy="5914185"/>
          </a:xfrm>
        </p:spPr>
        <p:txBody>
          <a:bodyPr vert="vert270"/>
          <a:lstStyle/>
          <a:p>
            <a:r>
              <a:rPr lang="ru-RU" dirty="0" smtClean="0"/>
              <a:t>Что происходит сейчас?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3248" cy="6858000"/>
          </a:xfrm>
        </p:spPr>
      </p:pic>
    </p:spTree>
    <p:extLst>
      <p:ext uri="{BB962C8B-B14F-4D97-AF65-F5344CB8AC3E}">
        <p14:creationId xmlns:p14="http://schemas.microsoft.com/office/powerpoint/2010/main" val="319030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Текущая ситуация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932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Текущая ситуация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</a:t>
            </a:r>
            <a:r>
              <a:rPr lang="ru-RU" dirty="0" smtClean="0"/>
              <a:t>етыре человека в команде</a:t>
            </a:r>
          </a:p>
        </p:txBody>
      </p:sp>
    </p:spTree>
    <p:extLst>
      <p:ext uri="{BB962C8B-B14F-4D97-AF65-F5344CB8AC3E}">
        <p14:creationId xmlns:p14="http://schemas.microsoft.com/office/powerpoint/2010/main" val="229026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Текущая ситуация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Четыре человека в команде</a:t>
            </a:r>
          </a:p>
          <a:p>
            <a:r>
              <a:rPr lang="ru-RU" dirty="0" smtClean="0"/>
              <a:t>По-новому организована работа с дизайнерами (используется </a:t>
            </a:r>
            <a:r>
              <a:rPr lang="en-US" dirty="0" err="1" smtClean="0"/>
              <a:t>Invision</a:t>
            </a:r>
            <a:r>
              <a:rPr lang="en-US" dirty="0" smtClean="0"/>
              <a:t> </a:t>
            </a:r>
            <a:r>
              <a:rPr lang="ru-RU" dirty="0" smtClean="0"/>
              <a:t>вместо</a:t>
            </a:r>
            <a:r>
              <a:rPr lang="en-US" dirty="0" smtClean="0"/>
              <a:t> </a:t>
            </a:r>
            <a:r>
              <a:rPr lang="ru-RU" dirty="0" smtClean="0"/>
              <a:t>отдельных файлов, пересылаемых по почте)</a:t>
            </a:r>
          </a:p>
        </p:txBody>
      </p:sp>
    </p:spTree>
    <p:extLst>
      <p:ext uri="{BB962C8B-B14F-4D97-AF65-F5344CB8AC3E}">
        <p14:creationId xmlns:p14="http://schemas.microsoft.com/office/powerpoint/2010/main" val="13169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Текущая ситуация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Четыре человека в команде</a:t>
            </a:r>
          </a:p>
          <a:p>
            <a:r>
              <a:rPr lang="ru-RU" dirty="0" smtClean="0"/>
              <a:t>По-новому организована работа с дизайнерами (используется </a:t>
            </a:r>
            <a:r>
              <a:rPr lang="en-US" dirty="0" err="1" smtClean="0"/>
              <a:t>Invision</a:t>
            </a:r>
            <a:r>
              <a:rPr lang="en-US" dirty="0" smtClean="0"/>
              <a:t> </a:t>
            </a:r>
            <a:r>
              <a:rPr lang="ru-RU" dirty="0" smtClean="0"/>
              <a:t>вместо</a:t>
            </a:r>
            <a:r>
              <a:rPr lang="en-US" dirty="0" smtClean="0"/>
              <a:t> </a:t>
            </a:r>
            <a:r>
              <a:rPr lang="ru-RU" dirty="0" smtClean="0"/>
              <a:t>отдельных файлов, пересылаемых по почте)</a:t>
            </a:r>
          </a:p>
          <a:p>
            <a:r>
              <a:rPr lang="ru-RU" dirty="0" smtClean="0"/>
              <a:t>Работа в команде устроена по </a:t>
            </a:r>
            <a:r>
              <a:rPr lang="en-US" dirty="0" smtClean="0"/>
              <a:t>agile, </a:t>
            </a:r>
            <a:r>
              <a:rPr lang="ru-RU" dirty="0" smtClean="0"/>
              <a:t>регулярные коммуникации с архитектором</a:t>
            </a:r>
          </a:p>
        </p:txBody>
      </p:sp>
    </p:spTree>
    <p:extLst>
      <p:ext uri="{BB962C8B-B14F-4D97-AF65-F5344CB8AC3E}">
        <p14:creationId xmlns:p14="http://schemas.microsoft.com/office/powerpoint/2010/main" val="196265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Текущая ситуация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Четыре человека в команде</a:t>
            </a:r>
          </a:p>
          <a:p>
            <a:r>
              <a:rPr lang="ru-RU" dirty="0" smtClean="0"/>
              <a:t>По-новому организована работа с дизайнерами (используется </a:t>
            </a:r>
            <a:r>
              <a:rPr lang="en-US" dirty="0" err="1" smtClean="0"/>
              <a:t>Invision</a:t>
            </a:r>
            <a:r>
              <a:rPr lang="en-US" dirty="0" smtClean="0"/>
              <a:t> </a:t>
            </a:r>
            <a:r>
              <a:rPr lang="ru-RU" dirty="0" smtClean="0"/>
              <a:t>вместо</a:t>
            </a:r>
            <a:r>
              <a:rPr lang="en-US" dirty="0" smtClean="0"/>
              <a:t> </a:t>
            </a:r>
            <a:r>
              <a:rPr lang="ru-RU" dirty="0" smtClean="0"/>
              <a:t>отдельных файлов, пересылаемых по почте)</a:t>
            </a:r>
          </a:p>
          <a:p>
            <a:r>
              <a:rPr lang="ru-RU" dirty="0" smtClean="0"/>
              <a:t>Работа в команде устроена по </a:t>
            </a:r>
            <a:r>
              <a:rPr lang="en-US" dirty="0" smtClean="0"/>
              <a:t>agile, </a:t>
            </a:r>
            <a:r>
              <a:rPr lang="ru-RU" dirty="0" smtClean="0"/>
              <a:t>регулярные коммуникации с архитектором</a:t>
            </a:r>
          </a:p>
          <a:p>
            <a:r>
              <a:rPr lang="ru-RU" dirty="0" smtClean="0"/>
              <a:t>Остается время на </a:t>
            </a:r>
            <a:r>
              <a:rPr lang="ru-RU" dirty="0" err="1" smtClean="0"/>
              <a:t>рефакторинг</a:t>
            </a:r>
            <a:r>
              <a:rPr lang="ru-RU" dirty="0" smtClean="0"/>
              <a:t> и </a:t>
            </a:r>
            <a:r>
              <a:rPr lang="ru-RU" dirty="0" err="1" smtClean="0"/>
              <a:t>техдолг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396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677" y="2142619"/>
            <a:ext cx="3287762" cy="21123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199" y="4572000"/>
            <a:ext cx="2465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Меняйтесь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863059" y="4572000"/>
            <a:ext cx="2465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Будьте спокойны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9025618" y="4572000"/>
            <a:ext cx="2465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Общайтесь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0636" y="5177307"/>
            <a:ext cx="6743163" cy="99965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03915" y="523622"/>
            <a:ext cx="117841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Что в итоге?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011" y="1694244"/>
            <a:ext cx="1857975" cy="27854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61" y="2142619"/>
            <a:ext cx="3167133" cy="208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0262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427130"/>
            <a:ext cx="6477000" cy="3886200"/>
          </a:xfrm>
        </p:spPr>
      </p:pic>
      <p:sp>
        <p:nvSpPr>
          <p:cNvPr id="5" name="TextBox 4"/>
          <p:cNvSpPr txBox="1"/>
          <p:nvPr/>
        </p:nvSpPr>
        <p:spPr>
          <a:xfrm>
            <a:off x="6426558" y="5313330"/>
            <a:ext cx="3032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Evgeny.Shirochkin@gmail.com</a:t>
            </a:r>
            <a:endParaRPr lang="en-US" dirty="0" smtClean="0"/>
          </a:p>
          <a:p>
            <a:pPr algn="r"/>
            <a:r>
              <a:rPr lang="en-US" dirty="0" smtClean="0"/>
              <a:t>Skype: </a:t>
            </a:r>
            <a:r>
              <a:rPr lang="en-US" dirty="0" err="1" smtClean="0"/>
              <a:t>tritjack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150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Свежая кровь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Молодой и талантливый разработчик из Саратова</a:t>
            </a:r>
          </a:p>
          <a:p>
            <a:r>
              <a:rPr lang="ru-RU" dirty="0" smtClean="0"/>
              <a:t>Мало опыта работы в </a:t>
            </a:r>
            <a:r>
              <a:rPr lang="en-US" dirty="0" smtClean="0"/>
              <a:t>Enterprise-</a:t>
            </a:r>
            <a:r>
              <a:rPr lang="ru-RU" dirty="0" smtClean="0"/>
              <a:t>решениях</a:t>
            </a:r>
          </a:p>
          <a:p>
            <a:r>
              <a:rPr lang="ru-RU" dirty="0" smtClean="0"/>
              <a:t>Однако на первых порах доказал свою полезность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777" y="206967"/>
            <a:ext cx="2326783" cy="155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4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Свободный художник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245" y="1490599"/>
            <a:ext cx="6821510" cy="502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9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Свободный художник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Ты единственный фронт-разработчик на проекте</a:t>
            </a:r>
          </a:p>
        </p:txBody>
      </p:sp>
    </p:spTree>
    <p:extLst>
      <p:ext uri="{BB962C8B-B14F-4D97-AF65-F5344CB8AC3E}">
        <p14:creationId xmlns:p14="http://schemas.microsoft.com/office/powerpoint/2010/main" val="157885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Свободный художник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Ты единственный фронт-разработчик на проекте</a:t>
            </a:r>
          </a:p>
          <a:p>
            <a:r>
              <a:rPr lang="ru-RU" dirty="0" smtClean="0"/>
              <a:t>Основная техническая экспертиза у тебя</a:t>
            </a:r>
          </a:p>
        </p:txBody>
      </p:sp>
    </p:spTree>
    <p:extLst>
      <p:ext uri="{BB962C8B-B14F-4D97-AF65-F5344CB8AC3E}">
        <p14:creationId xmlns:p14="http://schemas.microsoft.com/office/powerpoint/2010/main" val="86371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Свободный художник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Ты единственный фронт-разработчик на проекте</a:t>
            </a:r>
          </a:p>
          <a:p>
            <a:r>
              <a:rPr lang="ru-RU" dirty="0" smtClean="0"/>
              <a:t>Основная техническая экспертиза у тебя</a:t>
            </a:r>
          </a:p>
          <a:p>
            <a:r>
              <a:rPr lang="ru-RU" dirty="0" smtClean="0"/>
              <a:t>Команда где-то далеко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094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Адаптивный калькулятор для путешествий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795" y="1441636"/>
            <a:ext cx="9008409" cy="430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9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Адаптивный калькулятор для путешествий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Первый в истории Ренессанса проект с адаптивной версткой</a:t>
            </a:r>
          </a:p>
        </p:txBody>
      </p:sp>
    </p:spTree>
    <p:extLst>
      <p:ext uri="{BB962C8B-B14F-4D97-AF65-F5344CB8AC3E}">
        <p14:creationId xmlns:p14="http://schemas.microsoft.com/office/powerpoint/2010/main" val="268726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Адаптивный калькулятор для путешествий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Первый в истории Ренессанса проект с адаптивной версткой</a:t>
            </a:r>
          </a:p>
          <a:p>
            <a:r>
              <a:rPr lang="ru-RU" dirty="0" smtClean="0"/>
              <a:t>Бизнес осознает, что это важный проект для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209011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Адаптивный калькулятор для путешествий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Первый в истории Ренессанса проект с адаптивной версткой</a:t>
            </a:r>
          </a:p>
          <a:p>
            <a:r>
              <a:rPr lang="ru-RU" dirty="0" smtClean="0"/>
              <a:t>Бизнес осознает, что это важный проект для компании</a:t>
            </a:r>
          </a:p>
          <a:p>
            <a:r>
              <a:rPr lang="ru-RU" dirty="0" smtClean="0"/>
              <a:t>Сжатые сроки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571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0" y="0"/>
            <a:ext cx="819955" cy="6858001"/>
          </a:xfrm>
        </p:spPr>
        <p:txBody>
          <a:bodyPr vert="vert270">
            <a:normAutofit fontScale="90000"/>
          </a:bodyPr>
          <a:lstStyle/>
          <a:p>
            <a:r>
              <a:rPr lang="ru-RU" sz="4800" dirty="0" smtClean="0"/>
              <a:t>С чего все начиналось 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36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5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ПРОВАЛ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19" y="1690688"/>
            <a:ext cx="5904762" cy="39428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54321" y="5850235"/>
            <a:ext cx="368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Опоздали</a:t>
            </a:r>
            <a:r>
              <a:rPr lang="ru-RU" dirty="0" smtClean="0"/>
              <a:t> </a:t>
            </a:r>
            <a:r>
              <a:rPr lang="ru-RU" sz="2400" dirty="0" smtClean="0"/>
              <a:t>на две недели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6654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было не так?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642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было не так?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Недооценка</a:t>
            </a:r>
          </a:p>
        </p:txBody>
      </p:sp>
    </p:spTree>
    <p:extLst>
      <p:ext uri="{BB962C8B-B14F-4D97-AF65-F5344CB8AC3E}">
        <p14:creationId xmlns:p14="http://schemas.microsoft.com/office/powerpoint/2010/main" val="346068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было не так?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Недооценка</a:t>
            </a:r>
          </a:p>
          <a:p>
            <a:r>
              <a:rPr lang="ru-RU" dirty="0" smtClean="0"/>
              <a:t>Нехватка ресурсов</a:t>
            </a:r>
          </a:p>
        </p:txBody>
      </p:sp>
    </p:spTree>
    <p:extLst>
      <p:ext uri="{BB962C8B-B14F-4D97-AF65-F5344CB8AC3E}">
        <p14:creationId xmlns:p14="http://schemas.microsoft.com/office/powerpoint/2010/main" val="300446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было не так?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Недооценка</a:t>
            </a:r>
          </a:p>
          <a:p>
            <a:r>
              <a:rPr lang="ru-RU" dirty="0" smtClean="0"/>
              <a:t>Нехватка ресурсов</a:t>
            </a:r>
          </a:p>
          <a:p>
            <a:r>
              <a:rPr lang="ru-RU" dirty="0" smtClean="0"/>
              <a:t>Трудные коммуникации с дизайнером/заказчиком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271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не надо составлять документ с предложением по сетке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383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не надо составлять документ с предложением по сетке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 используйте выражение «Товарищи! Настало время поменять сетку!»</a:t>
            </a:r>
          </a:p>
        </p:txBody>
      </p:sp>
    </p:spTree>
    <p:extLst>
      <p:ext uri="{BB962C8B-B14F-4D97-AF65-F5344CB8AC3E}">
        <p14:creationId xmlns:p14="http://schemas.microsoft.com/office/powerpoint/2010/main" val="225365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не надо составлять документ с предложением по сетке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 используйте выражение «Товарищи! Настало время поменять сетку!»</a:t>
            </a:r>
          </a:p>
          <a:p>
            <a:r>
              <a:rPr lang="ru-RU" dirty="0" smtClean="0"/>
              <a:t>Не ругайте дизайнера и по совместительству заказчика в документе, который он увидит</a:t>
            </a:r>
          </a:p>
        </p:txBody>
      </p:sp>
    </p:spTree>
    <p:extLst>
      <p:ext uri="{BB962C8B-B14F-4D97-AF65-F5344CB8AC3E}">
        <p14:creationId xmlns:p14="http://schemas.microsoft.com/office/powerpoint/2010/main" val="189456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не надо составлять документ с предложением по сетке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 используйте выражение «Товарищи! Настало время поменять сетку!»</a:t>
            </a:r>
          </a:p>
          <a:p>
            <a:r>
              <a:rPr lang="ru-RU" dirty="0" smtClean="0"/>
              <a:t>Не ругайте дизайнера и по совместительству заказчика в документе, который он увидит</a:t>
            </a:r>
          </a:p>
          <a:p>
            <a:r>
              <a:rPr lang="ru-RU" dirty="0" smtClean="0"/>
              <a:t>Не используйте в таких документах фотографию Никиты Хрущева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2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06318" y="626101"/>
            <a:ext cx="1302597" cy="5698779"/>
          </a:xfrm>
        </p:spPr>
        <p:txBody>
          <a:bodyPr vert="vert270"/>
          <a:lstStyle/>
          <a:p>
            <a:pPr algn="ctr"/>
            <a:r>
              <a:rPr lang="ru-RU" dirty="0" smtClean="0"/>
              <a:t>Вот такую фотографию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256" cy="686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6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Команда из трех-четырех человек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323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3776"/>
          </a:xfrm>
        </p:spPr>
        <p:txBody>
          <a:bodyPr/>
          <a:lstStyle/>
          <a:p>
            <a:pPr algn="ctr"/>
            <a:r>
              <a:rPr lang="ru-RU" dirty="0" smtClean="0"/>
              <a:t>Что мы сделали? + 1 разработчик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34" y="1503653"/>
            <a:ext cx="8494332" cy="477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0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мы сделали? + 1 разработчик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07" y="1475704"/>
            <a:ext cx="8087933" cy="404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0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мы сделали?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Взяли ещё одного разработчика (из Челябинска)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Поняли, что коммуникации с бизнесом/дизайнером/заказчиками должны быть более адекватными, точка зрения должна обосновываться и корректно описываться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571" y="1519707"/>
            <a:ext cx="877293" cy="110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6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команды из двух человек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683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команды из двух человек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Новые проекты запускались успешнее</a:t>
            </a:r>
          </a:p>
        </p:txBody>
      </p:sp>
    </p:spTree>
    <p:extLst>
      <p:ext uri="{BB962C8B-B14F-4D97-AF65-F5344CB8AC3E}">
        <p14:creationId xmlns:p14="http://schemas.microsoft.com/office/powerpoint/2010/main" val="328858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команды из двух человек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Новые проекты запускались успешнее</a:t>
            </a:r>
          </a:p>
          <a:p>
            <a:r>
              <a:rPr lang="ru-RU" dirty="0" smtClean="0"/>
              <a:t>Но это была скорее поддержка решений, написанных предыдущей командой</a:t>
            </a:r>
          </a:p>
        </p:txBody>
      </p:sp>
    </p:spTree>
    <p:extLst>
      <p:ext uri="{BB962C8B-B14F-4D97-AF65-F5344CB8AC3E}">
        <p14:creationId xmlns:p14="http://schemas.microsoft.com/office/powerpoint/2010/main" val="415940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команды из двух человек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Новые проекты запускались успешнее</a:t>
            </a:r>
          </a:p>
          <a:p>
            <a:r>
              <a:rPr lang="ru-RU" dirty="0" smtClean="0"/>
              <a:t>Но это была скорее поддержка решений, написанных предыдущей командой</a:t>
            </a:r>
          </a:p>
          <a:p>
            <a:r>
              <a:rPr lang="ru-RU" dirty="0" smtClean="0"/>
              <a:t>Снижалась мотивация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38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iRIS</a:t>
            </a:r>
            <a:r>
              <a:rPr lang="en-US" dirty="0" smtClean="0"/>
              <a:t>: </a:t>
            </a:r>
            <a:r>
              <a:rPr lang="ru-RU" dirty="0" smtClean="0"/>
              <a:t>новая надежда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8555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0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чем фишка </a:t>
            </a:r>
            <a:r>
              <a:rPr lang="en-US" dirty="0" err="1" smtClean="0"/>
              <a:t>iRIS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487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чем фишка </a:t>
            </a:r>
            <a:r>
              <a:rPr lang="en-US" dirty="0" err="1" smtClean="0"/>
              <a:t>iRIS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Сейчас есть </a:t>
            </a:r>
            <a:r>
              <a:rPr lang="en-US" dirty="0" smtClean="0"/>
              <a:t>B2B </a:t>
            </a:r>
            <a:r>
              <a:rPr lang="ru-RU" dirty="0" smtClean="0"/>
              <a:t>и </a:t>
            </a:r>
            <a:r>
              <a:rPr lang="en-US" dirty="0" smtClean="0"/>
              <a:t>DI (Direct Insurance)</a:t>
            </a:r>
          </a:p>
        </p:txBody>
      </p:sp>
    </p:spTree>
    <p:extLst>
      <p:ext uri="{BB962C8B-B14F-4D97-AF65-F5344CB8AC3E}">
        <p14:creationId xmlns:p14="http://schemas.microsoft.com/office/powerpoint/2010/main" val="203770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Команда из трех-четырех человек</a:t>
            </a:r>
          </a:p>
          <a:p>
            <a:endParaRPr lang="ru-RU" dirty="0" smtClean="0"/>
          </a:p>
          <a:p>
            <a:r>
              <a:rPr lang="ru-RU" dirty="0" smtClean="0"/>
              <a:t>Минск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206" y="2678805"/>
            <a:ext cx="731845" cy="86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1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чем фишка </a:t>
            </a:r>
            <a:r>
              <a:rPr lang="en-US" dirty="0" err="1" smtClean="0"/>
              <a:t>iRIS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Сейчас есть </a:t>
            </a:r>
            <a:r>
              <a:rPr lang="en-US" dirty="0" smtClean="0"/>
              <a:t>B2B </a:t>
            </a:r>
            <a:r>
              <a:rPr lang="ru-RU" dirty="0" smtClean="0"/>
              <a:t>и </a:t>
            </a:r>
            <a:r>
              <a:rPr lang="en-US" dirty="0" smtClean="0"/>
              <a:t>DI (Direct Insurance)</a:t>
            </a:r>
          </a:p>
          <a:p>
            <a:r>
              <a:rPr lang="en-US" dirty="0" err="1" smtClean="0"/>
              <a:t>iRIS</a:t>
            </a:r>
            <a:r>
              <a:rPr lang="en-US" dirty="0" smtClean="0"/>
              <a:t> </a:t>
            </a:r>
            <a:r>
              <a:rPr lang="ru-RU" dirty="0" smtClean="0"/>
              <a:t>объединяет все калькуляторы на единой платформ</a:t>
            </a:r>
            <a:r>
              <a:rPr lang="ru-RU" dirty="0"/>
              <a:t>е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8798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чем фишка </a:t>
            </a:r>
            <a:r>
              <a:rPr lang="en-US" dirty="0" err="1" smtClean="0"/>
              <a:t>iRIS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Сейчас есть </a:t>
            </a:r>
            <a:r>
              <a:rPr lang="en-US" dirty="0" smtClean="0"/>
              <a:t>B2B </a:t>
            </a:r>
            <a:r>
              <a:rPr lang="ru-RU" dirty="0" smtClean="0"/>
              <a:t>и </a:t>
            </a:r>
            <a:r>
              <a:rPr lang="en-US" dirty="0" smtClean="0"/>
              <a:t>DI (Direct Insurance)</a:t>
            </a:r>
          </a:p>
          <a:p>
            <a:r>
              <a:rPr lang="en-US" dirty="0" err="1" smtClean="0"/>
              <a:t>iRIS</a:t>
            </a:r>
            <a:r>
              <a:rPr lang="en-US" dirty="0" smtClean="0"/>
              <a:t> </a:t>
            </a:r>
            <a:r>
              <a:rPr lang="ru-RU" dirty="0" smtClean="0"/>
              <a:t>объединяет все калькуляторы на единой платформе</a:t>
            </a:r>
          </a:p>
          <a:p>
            <a:r>
              <a:rPr lang="ru-RU" dirty="0" smtClean="0"/>
              <a:t>И для всего этого нужен фронт!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227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требовалось от фронта?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940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требовалось от фронта?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Разработать </a:t>
            </a:r>
            <a:r>
              <a:rPr lang="en-US" dirty="0" smtClean="0"/>
              <a:t>frontend-</a:t>
            </a:r>
            <a:r>
              <a:rPr lang="ru-RU" dirty="0" smtClean="0"/>
              <a:t>архитектуру</a:t>
            </a:r>
          </a:p>
        </p:txBody>
      </p:sp>
    </p:spTree>
    <p:extLst>
      <p:ext uri="{BB962C8B-B14F-4D97-AF65-F5344CB8AC3E}">
        <p14:creationId xmlns:p14="http://schemas.microsoft.com/office/powerpoint/2010/main" val="274952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требовалось от фронта?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Разработать </a:t>
            </a:r>
            <a:r>
              <a:rPr lang="en-US" dirty="0" smtClean="0"/>
              <a:t>frontend-</a:t>
            </a:r>
            <a:r>
              <a:rPr lang="ru-RU" dirty="0" smtClean="0"/>
              <a:t>архитектуру</a:t>
            </a:r>
          </a:p>
          <a:p>
            <a:r>
              <a:rPr lang="ru-RU" dirty="0" smtClean="0"/>
              <a:t>Выбрать инструменты для реализации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78645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требовалось от фронта?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Разработать </a:t>
            </a:r>
            <a:r>
              <a:rPr lang="en-US" dirty="0" smtClean="0"/>
              <a:t>frontend-</a:t>
            </a:r>
            <a:r>
              <a:rPr lang="ru-RU" dirty="0" smtClean="0"/>
              <a:t>архитектуру</a:t>
            </a:r>
          </a:p>
          <a:p>
            <a:r>
              <a:rPr lang="ru-RU" dirty="0" smtClean="0"/>
              <a:t>Выбрать инструменты для реализации</a:t>
            </a:r>
          </a:p>
          <a:p>
            <a:r>
              <a:rPr lang="ru-RU" dirty="0" smtClean="0"/>
              <a:t>Защитить решение перед главным архитектором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17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99" y="1587319"/>
            <a:ext cx="10515600" cy="1325563"/>
          </a:xfrm>
        </p:spPr>
        <p:txBody>
          <a:bodyPr/>
          <a:lstStyle/>
          <a:p>
            <a:r>
              <a:rPr lang="ru-RU" dirty="0" smtClean="0"/>
              <a:t>Архитекторы</a:t>
            </a:r>
            <a:br>
              <a:rPr lang="ru-RU" dirty="0" smtClean="0"/>
            </a:br>
            <a:r>
              <a:rPr lang="ru-RU" dirty="0" smtClean="0"/>
              <a:t>Фронта!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420" y="178626"/>
            <a:ext cx="7997781" cy="599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5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</a:t>
            </a:r>
            <a:r>
              <a:rPr lang="en-US" dirty="0" err="1" smtClean="0"/>
              <a:t>ReactJS</a:t>
            </a:r>
            <a:r>
              <a:rPr lang="ru-RU" dirty="0" smtClean="0"/>
              <a:t> был выбран</a:t>
            </a:r>
            <a:r>
              <a:rPr lang="en-US" dirty="0" smtClean="0"/>
              <a:t> </a:t>
            </a:r>
            <a:r>
              <a:rPr lang="ru-RU" dirty="0" smtClean="0"/>
              <a:t>в качестве основного инструмента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956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</a:t>
            </a:r>
            <a:r>
              <a:rPr lang="en-US" dirty="0" err="1" smtClean="0"/>
              <a:t>ReactJS</a:t>
            </a:r>
            <a:r>
              <a:rPr lang="ru-RU" dirty="0" smtClean="0"/>
              <a:t> был выбран</a:t>
            </a:r>
            <a:r>
              <a:rPr lang="en-US" dirty="0" smtClean="0"/>
              <a:t> </a:t>
            </a:r>
            <a:r>
              <a:rPr lang="ru-RU" dirty="0" smtClean="0"/>
              <a:t>в качестве основного инструмента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Концепция </a:t>
            </a:r>
            <a:r>
              <a:rPr lang="en-US" dirty="0" err="1" smtClean="0"/>
              <a:t>ReactJS</a:t>
            </a:r>
            <a:r>
              <a:rPr lang="en-US" dirty="0" smtClean="0"/>
              <a:t> </a:t>
            </a:r>
            <a:r>
              <a:rPr lang="ru-RU" dirty="0" smtClean="0"/>
              <a:t>хорошо ложилась на модульную структуру разрабатываемого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30514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</a:t>
            </a:r>
            <a:r>
              <a:rPr lang="en-US" dirty="0" err="1" smtClean="0"/>
              <a:t>ReactJS</a:t>
            </a:r>
            <a:r>
              <a:rPr lang="ru-RU" dirty="0" smtClean="0"/>
              <a:t> был выбран</a:t>
            </a:r>
            <a:r>
              <a:rPr lang="en-US" dirty="0" smtClean="0"/>
              <a:t> </a:t>
            </a:r>
            <a:r>
              <a:rPr lang="ru-RU" dirty="0" smtClean="0"/>
              <a:t>в качестве основного инструмента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Концепция </a:t>
            </a:r>
            <a:r>
              <a:rPr lang="en-US" dirty="0" err="1" smtClean="0"/>
              <a:t>ReactJS</a:t>
            </a:r>
            <a:r>
              <a:rPr lang="en-US" dirty="0" smtClean="0"/>
              <a:t> </a:t>
            </a:r>
            <a:r>
              <a:rPr lang="ru-RU" dirty="0" smtClean="0"/>
              <a:t>хорошо ложилась на модульную структуру разрабатываемого проекта</a:t>
            </a:r>
          </a:p>
          <a:p>
            <a:r>
              <a:rPr lang="ru-RU" dirty="0" smtClean="0"/>
              <a:t>На момент выбора решения </a:t>
            </a:r>
            <a:r>
              <a:rPr lang="en-US" dirty="0" smtClean="0"/>
              <a:t>Angular </a:t>
            </a:r>
            <a:r>
              <a:rPr lang="ru-RU" dirty="0" smtClean="0"/>
              <a:t>переходил с одной версии на другую</a:t>
            </a:r>
          </a:p>
        </p:txBody>
      </p:sp>
    </p:spTree>
    <p:extLst>
      <p:ext uri="{BB962C8B-B14F-4D97-AF65-F5344CB8AC3E}">
        <p14:creationId xmlns:p14="http://schemas.microsoft.com/office/powerpoint/2010/main" val="214841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Команда из трех-четырех человек</a:t>
            </a:r>
          </a:p>
          <a:p>
            <a:endParaRPr lang="ru-RU" dirty="0" smtClean="0"/>
          </a:p>
          <a:p>
            <a:r>
              <a:rPr lang="ru-RU" dirty="0" smtClean="0"/>
              <a:t>Минск</a:t>
            </a:r>
          </a:p>
          <a:p>
            <a:endParaRPr lang="ru-RU" dirty="0" smtClean="0"/>
          </a:p>
          <a:p>
            <a:r>
              <a:rPr lang="ru-RU" dirty="0" smtClean="0"/>
              <a:t>Добавился Саратов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206" y="2678805"/>
            <a:ext cx="731845" cy="8654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227" y="3466821"/>
            <a:ext cx="619380" cy="106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5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</a:t>
            </a:r>
            <a:r>
              <a:rPr lang="en-US" dirty="0" err="1" smtClean="0"/>
              <a:t>ReactJS</a:t>
            </a:r>
            <a:r>
              <a:rPr lang="ru-RU" dirty="0" smtClean="0"/>
              <a:t> был выбран</a:t>
            </a:r>
            <a:r>
              <a:rPr lang="en-US" dirty="0" smtClean="0"/>
              <a:t> </a:t>
            </a:r>
            <a:r>
              <a:rPr lang="ru-RU" dirty="0" smtClean="0"/>
              <a:t>в качестве основного инструмента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Концепция </a:t>
            </a:r>
            <a:r>
              <a:rPr lang="en-US" dirty="0" err="1" smtClean="0"/>
              <a:t>ReactJS</a:t>
            </a:r>
            <a:r>
              <a:rPr lang="en-US" dirty="0" smtClean="0"/>
              <a:t> </a:t>
            </a:r>
            <a:r>
              <a:rPr lang="ru-RU" dirty="0" smtClean="0"/>
              <a:t>хорошо ложилась на модульную структуру разрабатываемого проекта</a:t>
            </a:r>
          </a:p>
          <a:p>
            <a:r>
              <a:rPr lang="ru-RU" dirty="0" smtClean="0"/>
              <a:t>На момент выбора решения </a:t>
            </a:r>
            <a:r>
              <a:rPr lang="en-US" dirty="0" smtClean="0"/>
              <a:t>Angular </a:t>
            </a:r>
            <a:r>
              <a:rPr lang="ru-RU" dirty="0" smtClean="0"/>
              <a:t>переходил с одной версии на другую</a:t>
            </a:r>
          </a:p>
          <a:p>
            <a:r>
              <a:rPr lang="ru-RU" dirty="0" smtClean="0"/>
              <a:t>Оба разработчика хотели использовать именно </a:t>
            </a:r>
            <a:r>
              <a:rPr lang="en-US" dirty="0" err="1" smtClean="0"/>
              <a:t>ReactJS</a:t>
            </a:r>
            <a:r>
              <a:rPr lang="ru-RU" dirty="0" smtClean="0"/>
              <a:t>, и соглашение внутри команды было легко достигнуто</a:t>
            </a:r>
          </a:p>
        </p:txBody>
      </p:sp>
    </p:spTree>
    <p:extLst>
      <p:ext uri="{BB962C8B-B14F-4D97-AF65-F5344CB8AC3E}">
        <p14:creationId xmlns:p14="http://schemas.microsoft.com/office/powerpoint/2010/main" val="193439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13695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Как доказать, что твое решение верное?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567" y="1207438"/>
            <a:ext cx="7166863" cy="5178105"/>
          </a:xfrm>
        </p:spPr>
      </p:pic>
    </p:spTree>
    <p:extLst>
      <p:ext uri="{BB962C8B-B14F-4D97-AF65-F5344CB8AC3E}">
        <p14:creationId xmlns:p14="http://schemas.microsoft.com/office/powerpoint/2010/main" val="268245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доказать, что твое решение верное?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Перед архитектором были расписаны плюсы </a:t>
            </a:r>
            <a:r>
              <a:rPr lang="en-US" dirty="0" err="1" smtClean="0"/>
              <a:t>ReactJS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640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доказать, что твое решение верное?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Перед архитектором были расписаны плюсы </a:t>
            </a:r>
            <a:r>
              <a:rPr lang="en-US" dirty="0" err="1" smtClean="0"/>
              <a:t>ReactJS</a:t>
            </a:r>
            <a:endParaRPr lang="en-US" dirty="0" smtClean="0"/>
          </a:p>
          <a:p>
            <a:r>
              <a:rPr lang="ru-RU" dirty="0" smtClean="0"/>
              <a:t>Но архитектор хотел </a:t>
            </a:r>
            <a:r>
              <a:rPr lang="en-US" dirty="0" err="1" smtClean="0"/>
              <a:t>ExtJS</a:t>
            </a:r>
            <a:r>
              <a:rPr lang="ru-RU" dirty="0" smtClean="0"/>
              <a:t>, и мы не смогли привести доводов, которые убедили бы его</a:t>
            </a:r>
          </a:p>
        </p:txBody>
      </p:sp>
    </p:spTree>
    <p:extLst>
      <p:ext uri="{BB962C8B-B14F-4D97-AF65-F5344CB8AC3E}">
        <p14:creationId xmlns:p14="http://schemas.microsoft.com/office/powerpoint/2010/main" val="50244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доказать, что твое решение верное?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Перед архитектором были расписаны плюсы </a:t>
            </a:r>
            <a:r>
              <a:rPr lang="en-US" dirty="0" err="1" smtClean="0"/>
              <a:t>ReactJS</a:t>
            </a:r>
            <a:endParaRPr lang="en-US" dirty="0" smtClean="0"/>
          </a:p>
          <a:p>
            <a:r>
              <a:rPr lang="ru-RU" dirty="0" smtClean="0"/>
              <a:t>Но архитектор хотел </a:t>
            </a:r>
            <a:r>
              <a:rPr lang="en-US" dirty="0" err="1" smtClean="0"/>
              <a:t>ExtJS</a:t>
            </a:r>
            <a:r>
              <a:rPr lang="ru-RU" dirty="0" smtClean="0"/>
              <a:t>, и мы не смогли привести доводов, которые убедили бы его</a:t>
            </a:r>
          </a:p>
          <a:p>
            <a:r>
              <a:rPr lang="ru-RU" dirty="0" smtClean="0"/>
              <a:t>Поэтому мы просто «продавили» решение, и это была пиррова победа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87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45848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Времена недоверия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7895"/>
            <a:ext cx="12191999" cy="5118100"/>
          </a:xfrm>
        </p:spPr>
      </p:pic>
    </p:spTree>
    <p:extLst>
      <p:ext uri="{BB962C8B-B14F-4D97-AF65-F5344CB8AC3E}">
        <p14:creationId xmlns:p14="http://schemas.microsoft.com/office/powerpoint/2010/main" val="200046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думает архитектор?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77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думает архитектор?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Фронт-команда не умеет обосновывать свои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395443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думает архитектор?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Фронт-команда не умеет обосновывать свои решения</a:t>
            </a:r>
          </a:p>
          <a:p>
            <a:r>
              <a:rPr lang="ru-RU" dirty="0" smtClean="0"/>
              <a:t>Следовательно, не факт, что принимаемые решения верны</a:t>
            </a:r>
          </a:p>
        </p:txBody>
      </p:sp>
    </p:spTree>
    <p:extLst>
      <p:ext uri="{BB962C8B-B14F-4D97-AF65-F5344CB8AC3E}">
        <p14:creationId xmlns:p14="http://schemas.microsoft.com/office/powerpoint/2010/main" val="398685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думает архитектор?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Фронт-команда не умеет обосновывать свои решения</a:t>
            </a:r>
          </a:p>
          <a:p>
            <a:r>
              <a:rPr lang="ru-RU" dirty="0" smtClean="0"/>
              <a:t>Следовательно, не факт, что принимаемые решения верны</a:t>
            </a:r>
          </a:p>
          <a:p>
            <a:r>
              <a:rPr lang="ru-RU" dirty="0" smtClean="0"/>
              <a:t>В изначальной концепции планировалось по максимуму использовать  </a:t>
            </a:r>
            <a:r>
              <a:rPr lang="en-US" dirty="0" err="1" smtClean="0"/>
              <a:t>fullstack</a:t>
            </a:r>
            <a:r>
              <a:rPr lang="en-US" dirty="0" smtClean="0"/>
              <a:t>-</a:t>
            </a:r>
            <a:r>
              <a:rPr lang="ru-RU" dirty="0" smtClean="0"/>
              <a:t>разработчиков, специально нанятых на данный проект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558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10470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Команда из трех-четырех человек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Минск 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Добавился Саратов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Проекты с использованием </a:t>
            </a:r>
            <a:r>
              <a:rPr lang="en-US" dirty="0" err="1" smtClean="0"/>
              <a:t>BackboneJS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206" y="2678805"/>
            <a:ext cx="731845" cy="8654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227" y="3466821"/>
            <a:ext cx="619380" cy="106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9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думает команда?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494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думает команда?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Архитектор сидит в Петербурге и не очень ясно, чего он хочет</a:t>
            </a:r>
          </a:p>
        </p:txBody>
      </p:sp>
    </p:spTree>
    <p:extLst>
      <p:ext uri="{BB962C8B-B14F-4D97-AF65-F5344CB8AC3E}">
        <p14:creationId xmlns:p14="http://schemas.microsoft.com/office/powerpoint/2010/main" val="312488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думает команда?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Архитектор сидит в Петербурге и не очень ясно, чего он хочет</a:t>
            </a:r>
          </a:p>
          <a:p>
            <a:r>
              <a:rPr lang="ru-RU" dirty="0" smtClean="0"/>
              <a:t>Приходится защищать разработанное решение от абсурдных, с точки зрения команды, «</a:t>
            </a:r>
            <a:r>
              <a:rPr lang="ru-RU" dirty="0" err="1" smtClean="0"/>
              <a:t>хотелок</a:t>
            </a:r>
            <a:r>
              <a:rPr lang="ru-RU" dirty="0" smtClean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98100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думает команда?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Архитектор сидит в Петербурге и не очень ясно, чего он хочет</a:t>
            </a:r>
          </a:p>
          <a:p>
            <a:r>
              <a:rPr lang="ru-RU" dirty="0" smtClean="0"/>
              <a:t>Приходится защищать разработанное решение от абсурдных, с точки зрения команды, «</a:t>
            </a:r>
            <a:r>
              <a:rPr lang="ru-RU" dirty="0" err="1" smtClean="0"/>
              <a:t>хотелок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Команде не нравится, что в будущем планируется использовать других разработчиков для работы над </a:t>
            </a:r>
            <a:r>
              <a:rPr lang="en-US" dirty="0" smtClean="0"/>
              <a:t>frontend </a:t>
            </a:r>
            <a:r>
              <a:rPr lang="ru-RU" dirty="0" smtClean="0"/>
              <a:t>в этом проекте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413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974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6537" y="5328983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Конфронтация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82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велась работа в это время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724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велась работа в это время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Многочасовые </a:t>
            </a:r>
            <a:r>
              <a:rPr lang="ru-RU" dirty="0" err="1" smtClean="0"/>
              <a:t>созвоны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3256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велась работа в это время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Многочасовые </a:t>
            </a:r>
            <a:r>
              <a:rPr lang="ru-RU" dirty="0" err="1" smtClean="0"/>
              <a:t>созвоны</a:t>
            </a:r>
            <a:endParaRPr lang="ru-RU" dirty="0" smtClean="0"/>
          </a:p>
          <a:p>
            <a:r>
              <a:rPr lang="ru-RU" dirty="0" smtClean="0"/>
              <a:t>Горы документации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45428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велась работа в это время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Многочасовые </a:t>
            </a:r>
            <a:r>
              <a:rPr lang="ru-RU" dirty="0" err="1" smtClean="0"/>
              <a:t>созвоны</a:t>
            </a:r>
            <a:endParaRPr lang="ru-RU" dirty="0" smtClean="0"/>
          </a:p>
          <a:p>
            <a:r>
              <a:rPr lang="ru-RU" dirty="0" smtClean="0"/>
              <a:t>Горы документации</a:t>
            </a:r>
          </a:p>
          <a:p>
            <a:r>
              <a:rPr lang="ru-RU" dirty="0" smtClean="0"/>
              <a:t>Многократно переделываемые решения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41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24971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Как избежать конфронтации?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080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7456" y="171942"/>
            <a:ext cx="10515600" cy="132556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ru-RU" dirty="0" smtClean="0"/>
              <a:t>Команда ушла в закат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60" y="1349106"/>
            <a:ext cx="9401479" cy="5288332"/>
          </a:xfrm>
        </p:spPr>
      </p:pic>
    </p:spTree>
    <p:extLst>
      <p:ext uri="{BB962C8B-B14F-4D97-AF65-F5344CB8AC3E}">
        <p14:creationId xmlns:p14="http://schemas.microsoft.com/office/powerpoint/2010/main" val="335830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ТИМБИЛДИНГ!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737" y="1419080"/>
            <a:ext cx="7940525" cy="516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7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и правда помогло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073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и правда помогло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Постоянный диалог, люди поняли, что могут работать друг с другом</a:t>
            </a:r>
          </a:p>
        </p:txBody>
      </p:sp>
    </p:spTree>
    <p:extLst>
      <p:ext uri="{BB962C8B-B14F-4D97-AF65-F5344CB8AC3E}">
        <p14:creationId xmlns:p14="http://schemas.microsoft.com/office/powerpoint/2010/main" val="116141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и правда помогло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Постоянный диалог, люди поняли, что могут работать друг с другом</a:t>
            </a:r>
          </a:p>
          <a:p>
            <a:r>
              <a:rPr lang="ru-RU" dirty="0" smtClean="0"/>
              <a:t>Часть команды приехала в Москву и пообщалась с людьми из «большой» команды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32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и правда помогло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Постоянный диалог, люди поняли, что могут работать друг с другом</a:t>
            </a:r>
          </a:p>
          <a:p>
            <a:r>
              <a:rPr lang="ru-RU" dirty="0" smtClean="0"/>
              <a:t>Часть команды приехала в Москву и пообщалась с людьми из «большой» команды</a:t>
            </a:r>
          </a:p>
          <a:p>
            <a:r>
              <a:rPr lang="ru-RU" dirty="0" smtClean="0"/>
              <a:t>В результате все </a:t>
            </a:r>
            <a:r>
              <a:rPr lang="ru-RU" dirty="0" err="1" smtClean="0"/>
              <a:t>устаканилось</a:t>
            </a:r>
            <a:r>
              <a:rPr lang="ru-RU" dirty="0" smtClean="0"/>
              <a:t>, коммуникации стали проще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14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7653" y="3079492"/>
            <a:ext cx="1965418" cy="699015"/>
          </a:xfrm>
        </p:spPr>
        <p:txBody>
          <a:bodyPr/>
          <a:lstStyle/>
          <a:p>
            <a:r>
              <a:rPr lang="ru-RU" dirty="0" smtClean="0"/>
              <a:t>Рост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87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0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2465881" cy="27463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119" y="2007681"/>
            <a:ext cx="3287762" cy="21123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997" y="1357939"/>
            <a:ext cx="3079124" cy="30791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199" y="4572000"/>
            <a:ext cx="2465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График поддержки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863059" y="4572000"/>
            <a:ext cx="2465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Бонус-треки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9025618" y="4572000"/>
            <a:ext cx="2465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Работа с часовыми поясами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028442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3025" y="0"/>
            <a:ext cx="6065949" cy="741736"/>
          </a:xfrm>
        </p:spPr>
        <p:txBody>
          <a:bodyPr/>
          <a:lstStyle/>
          <a:p>
            <a:pPr algn="ctr"/>
            <a:r>
              <a:rPr lang="ru-RU" dirty="0" smtClean="0"/>
              <a:t>Нельзя просто так взять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73" y="825677"/>
            <a:ext cx="8989454" cy="535128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436512" y="6176963"/>
            <a:ext cx="6065949" cy="741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и отказаться от поддержки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571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быть с поддержкой и новыми проектами на старой платформе?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350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быть с поддержкой и новыми проектами на старой платформе?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 хватает ресурсов, чтобы делать </a:t>
            </a:r>
            <a:r>
              <a:rPr lang="en-US" dirty="0" err="1" smtClean="0"/>
              <a:t>iRIS</a:t>
            </a:r>
            <a:r>
              <a:rPr lang="en-US" dirty="0" smtClean="0"/>
              <a:t> </a:t>
            </a:r>
            <a:r>
              <a:rPr lang="ru-RU" dirty="0" smtClean="0"/>
              <a:t>и проекты на старой платформе</a:t>
            </a:r>
          </a:p>
        </p:txBody>
      </p:sp>
    </p:spTree>
    <p:extLst>
      <p:ext uri="{BB962C8B-B14F-4D97-AF65-F5344CB8AC3E}">
        <p14:creationId xmlns:p14="http://schemas.microsoft.com/office/powerpoint/2010/main" val="191855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Свежая кровь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777" y="206967"/>
            <a:ext cx="2326783" cy="155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быть с поддержкой и новыми проектами на старой платформе?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 хватает ресурсов, чтобы делать </a:t>
            </a:r>
            <a:r>
              <a:rPr lang="en-US" dirty="0" err="1" smtClean="0"/>
              <a:t>iRIS</a:t>
            </a:r>
            <a:r>
              <a:rPr lang="en-US" dirty="0" smtClean="0"/>
              <a:t> </a:t>
            </a:r>
            <a:r>
              <a:rPr lang="ru-RU" dirty="0" smtClean="0"/>
              <a:t>и проекты на старой платформе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Поэтому давайте наймем людей</a:t>
            </a:r>
            <a:r>
              <a:rPr lang="en-US" dirty="0" smtClean="0"/>
              <a:t> 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948" y="2970984"/>
            <a:ext cx="877293" cy="11075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488" y="2932347"/>
            <a:ext cx="664154" cy="114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0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быть с поддержкой и новыми проектами на старой платформе?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 хватает ресурсов, чтобы делать </a:t>
            </a:r>
            <a:r>
              <a:rPr lang="en-US" dirty="0" err="1" smtClean="0"/>
              <a:t>iRIS</a:t>
            </a:r>
            <a:r>
              <a:rPr lang="en-US" dirty="0" smtClean="0"/>
              <a:t> </a:t>
            </a:r>
            <a:r>
              <a:rPr lang="ru-RU" dirty="0" smtClean="0"/>
              <a:t>и проекты на старой платформе</a:t>
            </a:r>
            <a:endParaRPr lang="en-US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Поэтому давайте наймем людей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И они будут делать проекты на старой платформе и поддерживать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948" y="2970984"/>
            <a:ext cx="877293" cy="11075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488" y="2932347"/>
            <a:ext cx="664154" cy="114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9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6060" y="2766218"/>
            <a:ext cx="10515600" cy="1325563"/>
          </a:xfrm>
        </p:spPr>
        <p:txBody>
          <a:bodyPr/>
          <a:lstStyle/>
          <a:p>
            <a:r>
              <a:rPr lang="en-US" dirty="0" smtClean="0"/>
              <a:t>Wait…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7309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Проекты на старой платформе </a:t>
            </a:r>
            <a:r>
              <a:rPr lang="en-US" dirty="0" smtClean="0"/>
              <a:t>vs. </a:t>
            </a:r>
            <a:r>
              <a:rPr lang="en-US" dirty="0" err="1" smtClean="0"/>
              <a:t>iRIS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 так много смысла брать человека и учить его только старым </a:t>
            </a:r>
            <a:r>
              <a:rPr lang="ru-RU" dirty="0" err="1" smtClean="0"/>
              <a:t>фичам</a:t>
            </a:r>
            <a:r>
              <a:rPr lang="ru-RU" dirty="0" smtClean="0"/>
              <a:t>, если скоро переход на новые</a:t>
            </a:r>
          </a:p>
          <a:p>
            <a:r>
              <a:rPr lang="ru-RU" dirty="0" smtClean="0"/>
              <a:t>В любом случае у людей, которые тут дольше работают, больше опыта в старых проектах</a:t>
            </a:r>
          </a:p>
          <a:p>
            <a:r>
              <a:rPr lang="ru-RU" dirty="0" smtClean="0"/>
              <a:t>Ни у кого не будет мотивации, если он будет работать только на проекте, от которого скоро откажутся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55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График поддержки!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886" y="1690688"/>
            <a:ext cx="4326228" cy="481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4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График поддержки!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Устанавливаем, что у нас есть график работы со старым проектом</a:t>
            </a:r>
          </a:p>
        </p:txBody>
      </p:sp>
    </p:spTree>
    <p:extLst>
      <p:ext uri="{BB962C8B-B14F-4D97-AF65-F5344CB8AC3E}">
        <p14:creationId xmlns:p14="http://schemas.microsoft.com/office/powerpoint/2010/main" val="162392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График поддержки!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Устанавливаем, что у нас есть график работы со старым проектом</a:t>
            </a:r>
          </a:p>
          <a:p>
            <a:r>
              <a:rPr lang="ru-RU" dirty="0" smtClean="0"/>
              <a:t>Каждую неделю там кто-то дежурит, попеременно</a:t>
            </a:r>
          </a:p>
        </p:txBody>
      </p:sp>
    </p:spTree>
    <p:extLst>
      <p:ext uri="{BB962C8B-B14F-4D97-AF65-F5344CB8AC3E}">
        <p14:creationId xmlns:p14="http://schemas.microsoft.com/office/powerpoint/2010/main" val="355099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График поддержки!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Устанавливаем, что у нас есть график работы со старым проектом</a:t>
            </a:r>
          </a:p>
          <a:p>
            <a:r>
              <a:rPr lang="ru-RU" dirty="0" smtClean="0"/>
              <a:t>Каждую неделю там кто-то дежурит, попеременно</a:t>
            </a:r>
          </a:p>
          <a:p>
            <a:r>
              <a:rPr lang="ru-RU" dirty="0" smtClean="0"/>
              <a:t>Это делают все, кроме </a:t>
            </a:r>
            <a:r>
              <a:rPr lang="ru-RU" dirty="0" err="1" smtClean="0"/>
              <a:t>техлида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300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вообще за люди у вас в команде?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0787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вообще за люди у вас в команде?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Они сидят в разных городах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1880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Свежая кровь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Молодой и талантливый разработчик из Саратова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777" y="206967"/>
            <a:ext cx="2326783" cy="155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2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вообще за люди у вас в команде?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Они сидят в разных городах</a:t>
            </a:r>
          </a:p>
          <a:p>
            <a:r>
              <a:rPr lang="ru-RU" dirty="0" smtClean="0"/>
              <a:t>Делают задачи</a:t>
            </a:r>
          </a:p>
        </p:txBody>
      </p:sp>
    </p:spTree>
    <p:extLst>
      <p:ext uri="{BB962C8B-B14F-4D97-AF65-F5344CB8AC3E}">
        <p14:creationId xmlns:p14="http://schemas.microsoft.com/office/powerpoint/2010/main" val="99285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вообще за люди у вас в команде?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Они сидят в разных городах</a:t>
            </a:r>
          </a:p>
          <a:p>
            <a:r>
              <a:rPr lang="ru-RU" dirty="0" smtClean="0"/>
              <a:t>Делают задачи</a:t>
            </a:r>
          </a:p>
          <a:p>
            <a:r>
              <a:rPr lang="ru-RU" dirty="0" smtClean="0"/>
              <a:t>Но они не знают друг о друге почти ничего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1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Всем нам нужны бонус-треки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745" y="1825625"/>
            <a:ext cx="6772510" cy="4351338"/>
          </a:xfrm>
        </p:spPr>
      </p:pic>
    </p:spTree>
    <p:extLst>
      <p:ext uri="{BB962C8B-B14F-4D97-AF65-F5344CB8AC3E}">
        <p14:creationId xmlns:p14="http://schemas.microsoft.com/office/powerpoint/2010/main" val="139322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бонус-трек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613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бонус-трек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Перед </a:t>
            </a:r>
            <a:r>
              <a:rPr lang="ru-RU" dirty="0" err="1" smtClean="0"/>
              <a:t>скрамом</a:t>
            </a:r>
            <a:r>
              <a:rPr lang="ru-RU" dirty="0" smtClean="0"/>
              <a:t> </a:t>
            </a:r>
            <a:r>
              <a:rPr lang="ru-RU" dirty="0" err="1" smtClean="0"/>
              <a:t>скрам</a:t>
            </a:r>
            <a:r>
              <a:rPr lang="ru-RU" dirty="0" smtClean="0"/>
              <a:t>-мастером придумывается и задается вопрос не по работе</a:t>
            </a:r>
          </a:p>
        </p:txBody>
      </p:sp>
    </p:spTree>
    <p:extLst>
      <p:ext uri="{BB962C8B-B14F-4D97-AF65-F5344CB8AC3E}">
        <p14:creationId xmlns:p14="http://schemas.microsoft.com/office/powerpoint/2010/main" val="290568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бонус-трек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Перед </a:t>
            </a:r>
            <a:r>
              <a:rPr lang="ru-RU" dirty="0" err="1" smtClean="0"/>
              <a:t>скрамом</a:t>
            </a:r>
            <a:r>
              <a:rPr lang="ru-RU" dirty="0" smtClean="0"/>
              <a:t> </a:t>
            </a:r>
            <a:r>
              <a:rPr lang="ru-RU" dirty="0" err="1" smtClean="0"/>
              <a:t>скрам</a:t>
            </a:r>
            <a:r>
              <a:rPr lang="ru-RU" dirty="0" smtClean="0"/>
              <a:t>-мастером придумывается и задается вопрос не по работе</a:t>
            </a:r>
          </a:p>
          <a:p>
            <a:r>
              <a:rPr lang="ru-RU" dirty="0" smtClean="0"/>
              <a:t>Каждый должен на него ответить после стандартной части </a:t>
            </a:r>
            <a:r>
              <a:rPr lang="ru-RU" dirty="0" err="1" smtClean="0"/>
              <a:t>скрама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7856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бонус-трек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Перед </a:t>
            </a:r>
            <a:r>
              <a:rPr lang="ru-RU" dirty="0" err="1" smtClean="0"/>
              <a:t>скрамом</a:t>
            </a:r>
            <a:r>
              <a:rPr lang="ru-RU" dirty="0" smtClean="0"/>
              <a:t> </a:t>
            </a:r>
            <a:r>
              <a:rPr lang="ru-RU" dirty="0" err="1" smtClean="0"/>
              <a:t>скрам</a:t>
            </a:r>
            <a:r>
              <a:rPr lang="ru-RU" dirty="0" smtClean="0"/>
              <a:t>-мастером придумывается и задается вопрос не по работе</a:t>
            </a:r>
          </a:p>
          <a:p>
            <a:r>
              <a:rPr lang="ru-RU" dirty="0" smtClean="0"/>
              <a:t>Каждый должен на него ответить после стандартной части </a:t>
            </a:r>
            <a:r>
              <a:rPr lang="ru-RU" dirty="0" err="1" smtClean="0"/>
              <a:t>скрама</a:t>
            </a:r>
            <a:endParaRPr lang="ru-RU" dirty="0" smtClean="0"/>
          </a:p>
          <a:p>
            <a:r>
              <a:rPr lang="ru-RU" dirty="0" smtClean="0"/>
              <a:t>Это помогает узнать людей, которых ты никогда в жизни не видел</a:t>
            </a:r>
          </a:p>
        </p:txBody>
      </p:sp>
    </p:spTree>
    <p:extLst>
      <p:ext uri="{BB962C8B-B14F-4D97-AF65-F5344CB8AC3E}">
        <p14:creationId xmlns:p14="http://schemas.microsoft.com/office/powerpoint/2010/main" val="18657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бонус-трек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Перед </a:t>
            </a:r>
            <a:r>
              <a:rPr lang="ru-RU" dirty="0" err="1" smtClean="0"/>
              <a:t>скрамом</a:t>
            </a:r>
            <a:r>
              <a:rPr lang="ru-RU" dirty="0" smtClean="0"/>
              <a:t> </a:t>
            </a:r>
            <a:r>
              <a:rPr lang="ru-RU" dirty="0" err="1" smtClean="0"/>
              <a:t>скрам</a:t>
            </a:r>
            <a:r>
              <a:rPr lang="ru-RU" dirty="0" smtClean="0"/>
              <a:t>-мастером придумывается и задается вопрос не по работе</a:t>
            </a:r>
          </a:p>
          <a:p>
            <a:r>
              <a:rPr lang="ru-RU" dirty="0" smtClean="0"/>
              <a:t>Каждый должен на него ответить после стандартной части </a:t>
            </a:r>
            <a:r>
              <a:rPr lang="ru-RU" dirty="0" err="1" smtClean="0"/>
              <a:t>скрама</a:t>
            </a:r>
            <a:endParaRPr lang="ru-RU" dirty="0" smtClean="0"/>
          </a:p>
          <a:p>
            <a:r>
              <a:rPr lang="ru-RU" dirty="0" smtClean="0"/>
              <a:t>Это помогает узнать людей, которых ты никогда в жизни не видел</a:t>
            </a:r>
          </a:p>
          <a:p>
            <a:r>
              <a:rPr lang="ru-RU" dirty="0" smtClean="0"/>
              <a:t>Это раскрепощает команду, становится намного проще общаться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875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Часовые пояса: как обратить их себе на пользу?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31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Часовые пояса: как обратить их себе на пользу?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Если выстроен процесс и нет авралов, обычно нет смысла в тотальной синхронизации графиков работ</a:t>
            </a:r>
          </a:p>
        </p:txBody>
      </p:sp>
    </p:spTree>
    <p:extLst>
      <p:ext uri="{BB962C8B-B14F-4D97-AF65-F5344CB8AC3E}">
        <p14:creationId xmlns:p14="http://schemas.microsoft.com/office/powerpoint/2010/main" val="32616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1963</TotalTime>
  <Words>1745</Words>
  <Application>Microsoft Office PowerPoint</Application>
  <PresentationFormat>Широкоэкранный</PresentationFormat>
  <Paragraphs>307</Paragraphs>
  <Slides>109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109</vt:i4>
      </vt:variant>
    </vt:vector>
  </HeadingPairs>
  <TitlesOfParts>
    <vt:vector size="113" baseType="lpstr">
      <vt:lpstr>Arial</vt:lpstr>
      <vt:lpstr>Calibri</vt:lpstr>
      <vt:lpstr>Calibri Light</vt:lpstr>
      <vt:lpstr>Тема Office</vt:lpstr>
      <vt:lpstr>Распределенная frontend-команда: затяни потуже часовые пояса</vt:lpstr>
      <vt:lpstr>С чего все начиналось </vt:lpstr>
      <vt:lpstr> </vt:lpstr>
      <vt:lpstr> </vt:lpstr>
      <vt:lpstr> </vt:lpstr>
      <vt:lpstr> </vt:lpstr>
      <vt:lpstr> Команда ушла в закат</vt:lpstr>
      <vt:lpstr>Свежая кровь</vt:lpstr>
      <vt:lpstr>Свежая кровь</vt:lpstr>
      <vt:lpstr>Свежая кровь</vt:lpstr>
      <vt:lpstr>Свежая кровь</vt:lpstr>
      <vt:lpstr>Свободный художник</vt:lpstr>
      <vt:lpstr>Свободный художник</vt:lpstr>
      <vt:lpstr>Свободный художник</vt:lpstr>
      <vt:lpstr>Свободный художник</vt:lpstr>
      <vt:lpstr>Адаптивный калькулятор для путешествий</vt:lpstr>
      <vt:lpstr>Адаптивный калькулятор для путешествий</vt:lpstr>
      <vt:lpstr>Адаптивный калькулятор для путешествий</vt:lpstr>
      <vt:lpstr>Адаптивный калькулятор для путешествий</vt:lpstr>
      <vt:lpstr>ПРОВАЛ</vt:lpstr>
      <vt:lpstr>Что было не так?</vt:lpstr>
      <vt:lpstr>Что было не так?</vt:lpstr>
      <vt:lpstr>Что было не так?</vt:lpstr>
      <vt:lpstr>Что было не так?</vt:lpstr>
      <vt:lpstr>Как не надо составлять документ с предложением по сетке</vt:lpstr>
      <vt:lpstr>Как не надо составлять документ с предложением по сетке</vt:lpstr>
      <vt:lpstr>Как не надо составлять документ с предложением по сетке</vt:lpstr>
      <vt:lpstr>Как не надо составлять документ с предложением по сетке</vt:lpstr>
      <vt:lpstr>Вот такую фотографию</vt:lpstr>
      <vt:lpstr>Что мы сделали? + 1 разработчик</vt:lpstr>
      <vt:lpstr>Что мы сделали? + 1 разработчик</vt:lpstr>
      <vt:lpstr>Что мы сделали?</vt:lpstr>
      <vt:lpstr>Работа команды из двух человек</vt:lpstr>
      <vt:lpstr>Работа команды из двух человек</vt:lpstr>
      <vt:lpstr>Работа команды из двух человек</vt:lpstr>
      <vt:lpstr>Работа команды из двух человек</vt:lpstr>
      <vt:lpstr>iRIS: новая надежда</vt:lpstr>
      <vt:lpstr>В чем фишка iRIS?</vt:lpstr>
      <vt:lpstr>В чем фишка iRIS?</vt:lpstr>
      <vt:lpstr>В чем фишка iRIS?</vt:lpstr>
      <vt:lpstr>В чем фишка iRIS?</vt:lpstr>
      <vt:lpstr>Что требовалось от фронта?</vt:lpstr>
      <vt:lpstr>Что требовалось от фронта?</vt:lpstr>
      <vt:lpstr>Что требовалось от фронта?</vt:lpstr>
      <vt:lpstr>Что требовалось от фронта?</vt:lpstr>
      <vt:lpstr>Архитекторы Фронта!</vt:lpstr>
      <vt:lpstr>Как ReactJS был выбран в качестве основного инструмента</vt:lpstr>
      <vt:lpstr>Как ReactJS был выбран в качестве основного инструмента</vt:lpstr>
      <vt:lpstr>Как ReactJS был выбран в качестве основного инструмента</vt:lpstr>
      <vt:lpstr>Как ReactJS был выбран в качестве основного инструмента</vt:lpstr>
      <vt:lpstr>Как доказать, что твое решение верное?</vt:lpstr>
      <vt:lpstr>Как доказать, что твое решение верное?</vt:lpstr>
      <vt:lpstr>Как доказать, что твое решение верное?</vt:lpstr>
      <vt:lpstr>Как доказать, что твое решение верное?</vt:lpstr>
      <vt:lpstr>Времена недоверия</vt:lpstr>
      <vt:lpstr>Что думает архитектор?</vt:lpstr>
      <vt:lpstr>Что думает архитектор?</vt:lpstr>
      <vt:lpstr>Что думает архитектор?</vt:lpstr>
      <vt:lpstr>Что думает архитектор?</vt:lpstr>
      <vt:lpstr>Что думает команда?</vt:lpstr>
      <vt:lpstr>Что думает команда?</vt:lpstr>
      <vt:lpstr>Что думает команда?</vt:lpstr>
      <vt:lpstr>Что думает команда?</vt:lpstr>
      <vt:lpstr>Конфронтация</vt:lpstr>
      <vt:lpstr>Как велась работа в это время</vt:lpstr>
      <vt:lpstr>Как велась работа в это время</vt:lpstr>
      <vt:lpstr>Как велась работа в это время</vt:lpstr>
      <vt:lpstr>Как велась работа в это время</vt:lpstr>
      <vt:lpstr>Как избежать конфронтации?</vt:lpstr>
      <vt:lpstr>ТИМБИЛДИНГ!</vt:lpstr>
      <vt:lpstr>Что и правда помогло</vt:lpstr>
      <vt:lpstr>Что и правда помогло</vt:lpstr>
      <vt:lpstr>Что и правда помогло</vt:lpstr>
      <vt:lpstr>Что и правда помогло</vt:lpstr>
      <vt:lpstr>Рост</vt:lpstr>
      <vt:lpstr> </vt:lpstr>
      <vt:lpstr>Нельзя просто так взять</vt:lpstr>
      <vt:lpstr>Как быть с поддержкой и новыми проектами на старой платформе?</vt:lpstr>
      <vt:lpstr>Как быть с поддержкой и новыми проектами на старой платформе?</vt:lpstr>
      <vt:lpstr>Как быть с поддержкой и новыми проектами на старой платформе?</vt:lpstr>
      <vt:lpstr>Как быть с поддержкой и новыми проектами на старой платформе?</vt:lpstr>
      <vt:lpstr>Wait…</vt:lpstr>
      <vt:lpstr>Проекты на старой платформе vs. iRIS</vt:lpstr>
      <vt:lpstr>График поддержки!</vt:lpstr>
      <vt:lpstr>График поддержки!</vt:lpstr>
      <vt:lpstr>График поддержки!</vt:lpstr>
      <vt:lpstr>График поддержки!</vt:lpstr>
      <vt:lpstr>Что вообще за люди у вас в команде?</vt:lpstr>
      <vt:lpstr>Что вообще за люди у вас в команде?</vt:lpstr>
      <vt:lpstr>Что вообще за люди у вас в команде?</vt:lpstr>
      <vt:lpstr>Что вообще за люди у вас в команде?</vt:lpstr>
      <vt:lpstr>Всем нам нужны бонус-треки</vt:lpstr>
      <vt:lpstr>Что такое бонус-трек</vt:lpstr>
      <vt:lpstr>Что такое бонус-трек</vt:lpstr>
      <vt:lpstr>Что такое бонус-трек</vt:lpstr>
      <vt:lpstr>Что такое бонус-трек</vt:lpstr>
      <vt:lpstr>Что такое бонус-трек</vt:lpstr>
      <vt:lpstr>Часовые пояса: как обратить их себе на пользу?</vt:lpstr>
      <vt:lpstr>Часовые пояса: как обратить их себе на пользу?</vt:lpstr>
      <vt:lpstr>Часовые пояса: как обратить их себе на пользу?</vt:lpstr>
      <vt:lpstr>Часовые пояса: как обратить их себе на пользу?</vt:lpstr>
      <vt:lpstr>Что происходит сейчас?</vt:lpstr>
      <vt:lpstr>Текущая ситуация</vt:lpstr>
      <vt:lpstr>Текущая ситуация</vt:lpstr>
      <vt:lpstr>Текущая ситуация</vt:lpstr>
      <vt:lpstr>Текущая ситуация</vt:lpstr>
      <vt:lpstr>Текущая ситуация</vt:lpstr>
      <vt:lpstr> </vt:lpstr>
      <vt:lpstr>Спасибо!</vt:lpstr>
    </vt:vector>
  </TitlesOfParts>
  <Company>Renaissance Insurance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чего все начиналось</dc:title>
  <dc:creator>Shirochkin Evgeniy</dc:creator>
  <cp:lastModifiedBy>Shirochkin Evgeniy</cp:lastModifiedBy>
  <cp:revision>37</cp:revision>
  <dcterms:created xsi:type="dcterms:W3CDTF">2018-05-17T05:15:53Z</dcterms:created>
  <dcterms:modified xsi:type="dcterms:W3CDTF">2018-05-18T13:59:29Z</dcterms:modified>
</cp:coreProperties>
</file>